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</p:sldIdLst>
  <p:sldSz cx="15125700" cy="7562850"/>
  <p:notesSz cx="15125700" cy="75628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2A6CC-0EE6-41C4-F793-E858DCE55512}" v="18" dt="2021-07-16T08:46:48.726"/>
    <p1510:client id="{A4A0D213-7109-49E7-8D13-0EFAE1A04BA9}" v="406" dt="2021-07-16T08:04:39.374"/>
    <p1510:client id="{EA712CE2-84FA-048B-EF2E-6280A96FFCAD}" v="8" dt="2021-07-16T12:01:25.9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237717"/>
            <a:ext cx="11344275" cy="2632992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3972247"/>
            <a:ext cx="11344275" cy="1825938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3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8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4329" y="402652"/>
            <a:ext cx="3261479" cy="64091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892" y="402652"/>
            <a:ext cx="9595366" cy="64091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1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014" y="1885462"/>
            <a:ext cx="13045916" cy="3145935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014" y="5061158"/>
            <a:ext cx="13045916" cy="1654373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5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892" y="2013259"/>
            <a:ext cx="6428423" cy="4798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7385" y="2013259"/>
            <a:ext cx="6428423" cy="4798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3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862" y="402652"/>
            <a:ext cx="13045916" cy="14618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863" y="1853949"/>
            <a:ext cx="6398879" cy="908592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863" y="2762541"/>
            <a:ext cx="6398879" cy="40632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7385" y="1853949"/>
            <a:ext cx="6430393" cy="908592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7385" y="2762541"/>
            <a:ext cx="6430393" cy="40632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7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6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862" y="504190"/>
            <a:ext cx="4878432" cy="1764665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0392" y="1088911"/>
            <a:ext cx="7657386" cy="5374525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862" y="2268855"/>
            <a:ext cx="4878432" cy="4203335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6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862" y="504190"/>
            <a:ext cx="4878432" cy="1764665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30392" y="1088911"/>
            <a:ext cx="7657386" cy="5374525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862" y="2268855"/>
            <a:ext cx="4878432" cy="4203335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9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892" y="402652"/>
            <a:ext cx="13045916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892" y="2013259"/>
            <a:ext cx="13045916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892" y="7009642"/>
            <a:ext cx="340328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10388" y="7009642"/>
            <a:ext cx="510492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2525" y="7009642"/>
            <a:ext cx="340328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8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ole tekstowe 75">
            <a:extLst>
              <a:ext uri="{FF2B5EF4-FFF2-40B4-BE49-F238E27FC236}">
                <a16:creationId xmlns:a16="http://schemas.microsoft.com/office/drawing/2014/main" id="{40D6FC6A-FDCB-40E5-82CB-878BE573B15D}"/>
              </a:ext>
            </a:extLst>
          </p:cNvPr>
          <p:cNvSpPr txBox="1"/>
          <p:nvPr/>
        </p:nvSpPr>
        <p:spPr>
          <a:xfrm>
            <a:off x="285749" y="6705600"/>
            <a:ext cx="244773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solidFill>
                  <a:schemeClr val="accent5"/>
                </a:solidFill>
                <a:latin typeface="Arial"/>
                <a:ea typeface="+mn-lt"/>
                <a:cs typeface="+mn-lt"/>
              </a:rPr>
              <a:t>GMINNY PUNKT </a:t>
            </a:r>
            <a:endParaRPr lang="pl-PL" b="1">
              <a:solidFill>
                <a:schemeClr val="accent5"/>
              </a:solidFill>
              <a:latin typeface="Arial"/>
              <a:cs typeface="Arial"/>
            </a:endParaRPr>
          </a:p>
          <a:p>
            <a:r>
              <a:rPr lang="pl-PL" sz="1000" b="1" dirty="0">
                <a:solidFill>
                  <a:schemeClr val="accent5"/>
                </a:solidFill>
                <a:latin typeface="Arial"/>
                <a:ea typeface="+mn-lt"/>
                <a:cs typeface="+mn-lt"/>
              </a:rPr>
              <a:t>KONSULTACYJNO-INFORMACYJNY </a:t>
            </a:r>
            <a:endParaRPr lang="pl-PL" sz="1000" b="1">
              <a:solidFill>
                <a:schemeClr val="accent5"/>
              </a:solidFill>
              <a:latin typeface="Arial"/>
              <a:cs typeface="Calibri"/>
            </a:endParaRPr>
          </a:p>
          <a:p>
            <a:r>
              <a:rPr lang="pl-PL" sz="1000" b="1" dirty="0">
                <a:solidFill>
                  <a:schemeClr val="accent5"/>
                </a:solidFill>
                <a:latin typeface="Arial"/>
                <a:ea typeface="+mn-lt"/>
                <a:cs typeface="+mn-lt"/>
              </a:rPr>
              <a:t>PROGRAMU „CZYSTE POWIETRZE” </a:t>
            </a:r>
            <a:endParaRPr lang="pl-PL" sz="1000" b="1">
              <a:solidFill>
                <a:schemeClr val="accent5"/>
              </a:solidFill>
              <a:latin typeface="Arial"/>
              <a:cs typeface="Calibri"/>
            </a:endParaRPr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DFBC75B6-1F1B-4832-A335-7B0FF55B2D4F}"/>
              </a:ext>
            </a:extLst>
          </p:cNvPr>
          <p:cNvSpPr txBox="1"/>
          <p:nvPr/>
        </p:nvSpPr>
        <p:spPr>
          <a:xfrm>
            <a:off x="2733674" y="6705600"/>
            <a:ext cx="2743200" cy="68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pl-PL" sz="900" dirty="0">
                <a:solidFill>
                  <a:schemeClr val="accent5"/>
                </a:solidFill>
                <a:latin typeface="Arial"/>
                <a:ea typeface="+mn-lt"/>
                <a:cs typeface="+mn-lt"/>
              </a:rPr>
              <a:t>adres:………………………………………………..</a:t>
            </a:r>
            <a:endParaRPr lang="pl-PL" sz="900">
              <a:solidFill>
                <a:schemeClr val="accent5"/>
              </a:solidFill>
              <a:latin typeface="Arial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pl-PL" sz="900" dirty="0">
                <a:solidFill>
                  <a:schemeClr val="accent5"/>
                </a:solidFill>
                <a:latin typeface="Arial"/>
                <a:ea typeface="+mn-lt"/>
                <a:cs typeface="+mn-lt"/>
              </a:rPr>
              <a:t>tel. ………………........……………………………..</a:t>
            </a:r>
            <a:endParaRPr lang="pl-PL" sz="900">
              <a:solidFill>
                <a:schemeClr val="accent5"/>
              </a:solidFill>
              <a:latin typeface="Arial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pl-PL" sz="900" dirty="0">
                <a:solidFill>
                  <a:schemeClr val="accent5"/>
                </a:solidFill>
                <a:latin typeface="Arial"/>
                <a:ea typeface="+mn-lt"/>
                <a:cs typeface="+mn-lt"/>
              </a:rPr>
              <a:t>e-mail: …………………………………………...….</a:t>
            </a:r>
            <a:endParaRPr lang="pl-PL" sz="900">
              <a:solidFill>
                <a:schemeClr val="accent5"/>
              </a:solidFill>
              <a:latin typeface="Arial"/>
              <a:cs typeface="Calibri"/>
            </a:endParaRPr>
          </a:p>
          <a:p>
            <a:pPr algn="l">
              <a:lnSpc>
                <a:spcPct val="110000"/>
              </a:lnSpc>
            </a:pPr>
            <a:r>
              <a:rPr lang="pl-PL" sz="900" dirty="0">
                <a:solidFill>
                  <a:schemeClr val="accent5"/>
                </a:solidFill>
                <a:latin typeface="Arial"/>
                <a:ea typeface="+mn-lt"/>
                <a:cs typeface="+mn-lt"/>
              </a:rPr>
              <a:t>www.....………………………………………….…..</a:t>
            </a:r>
            <a:endParaRPr lang="pl-PL" sz="900">
              <a:solidFill>
                <a:schemeClr val="accent5"/>
              </a:solidFill>
              <a:latin typeface="Arial"/>
              <a:cs typeface="Calibri"/>
            </a:endParaRPr>
          </a:p>
        </p:txBody>
      </p: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8B7AA7D9-6734-43EA-AD1A-79940729544F}"/>
              </a:ext>
            </a:extLst>
          </p:cNvPr>
          <p:cNvSpPr txBox="1"/>
          <p:nvPr/>
        </p:nvSpPr>
        <p:spPr>
          <a:xfrm>
            <a:off x="12572999" y="6800850"/>
            <a:ext cx="11991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"/>
              </a:rPr>
              <a:t>Wojewódzki</a:t>
            </a:r>
            <a:endParaRPr lang="pl-PL">
              <a:solidFill>
                <a:schemeClr val="bg1">
                  <a:lumMod val="65000"/>
                </a:schemeClr>
              </a:solidFill>
              <a:latin typeface="Arial Narrow"/>
              <a:cs typeface="Calibri"/>
            </a:endParaRPr>
          </a:p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"/>
              </a:rPr>
              <a:t>Fundusz</a:t>
            </a:r>
          </a:p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"/>
              </a:rPr>
              <a:t>Ochrony Środowiska</a:t>
            </a:r>
          </a:p>
        </p:txBody>
      </p:sp>
      <p:sp>
        <p:nvSpPr>
          <p:cNvPr id="79" name="Owal 78">
            <a:extLst>
              <a:ext uri="{FF2B5EF4-FFF2-40B4-BE49-F238E27FC236}">
                <a16:creationId xmlns:a16="http://schemas.microsoft.com/office/drawing/2014/main" id="{31365382-7638-4170-89E2-A3435FECC1DF}"/>
              </a:ext>
            </a:extLst>
          </p:cNvPr>
          <p:cNvSpPr/>
          <p:nvPr/>
        </p:nvSpPr>
        <p:spPr>
          <a:xfrm>
            <a:off x="12254268" y="6834542"/>
            <a:ext cx="347305" cy="352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Schemat blokowy: opóźnienie 80">
            <a:extLst>
              <a:ext uri="{FF2B5EF4-FFF2-40B4-BE49-F238E27FC236}">
                <a16:creationId xmlns:a16="http://schemas.microsoft.com/office/drawing/2014/main" id="{360B2DB3-A9C3-4B8C-8F92-F379135D2AD5}"/>
              </a:ext>
            </a:extLst>
          </p:cNvPr>
          <p:cNvSpPr/>
          <p:nvPr/>
        </p:nvSpPr>
        <p:spPr>
          <a:xfrm rot="5400000">
            <a:off x="14136103" y="6844695"/>
            <a:ext cx="385618" cy="390383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02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Niestandardowy</PresentationFormat>
  <Slides>2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Office Theme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CZP Broszura 210x210 awers czerwiec 2020</dc:title>
  <cp:revision>108</cp:revision>
  <dcterms:created xsi:type="dcterms:W3CDTF">2021-07-16T07:36:50Z</dcterms:created>
  <dcterms:modified xsi:type="dcterms:W3CDTF">2021-07-16T12:01:50Z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2021-07-01T00:00:00Z</vt:filetime>
  </property>
  <property fmtid="{D5CDD505-2E9C-101B-9397-08002B2CF9AE}" pid="3" name="Creator">
    <vt:lpwstr>Adobe Illustrator CS5.1</vt:lpwstr>
  </property>
  <property fmtid="{D5CDD505-2E9C-101B-9397-08002B2CF9AE}" pid="4" name="LastSaved">
    <vt:filetime>2021-07-16T00:00:00Z</vt:filetime>
  </property>
</Properties>
</file>